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9" r:id="rId2"/>
    <p:sldId id="276" r:id="rId3"/>
    <p:sldId id="285" r:id="rId4"/>
    <p:sldId id="290" r:id="rId5"/>
    <p:sldId id="292" r:id="rId6"/>
    <p:sldId id="291" r:id="rId7"/>
    <p:sldId id="286" r:id="rId8"/>
    <p:sldId id="293" r:id="rId9"/>
    <p:sldId id="271" r:id="rId10"/>
    <p:sldId id="272" r:id="rId11"/>
    <p:sldId id="281" r:id="rId12"/>
    <p:sldId id="273" r:id="rId13"/>
    <p:sldId id="284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276"/>
            <p14:sldId id="285"/>
            <p14:sldId id="290"/>
            <p14:sldId id="292"/>
            <p14:sldId id="291"/>
            <p14:sldId id="286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107" d="100"/>
          <a:sy n="107" d="100"/>
        </p:scale>
        <p:origin x="-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17/10/2022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-39219"/>
            <a:ext cx="9170158" cy="535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" y="2307609"/>
            <a:ext cx="9144000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1" y="914400"/>
            <a:ext cx="7620000" cy="16002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ĐƯỜNG ĐẾN TRƯỜNG EM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299" y="2895600"/>
            <a:ext cx="8420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000" b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1 :  PHƯƠNG  TIỆN  GIAO  THÔNG  </a:t>
            </a:r>
            <a:r>
              <a:rPr lang="en-US" sz="4000" b="1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</a:t>
            </a:r>
            <a:r>
              <a:rPr lang="en-US" sz="4000" b="1" i="1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000" b="1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schemeClr val="tx1">
                      <a:alpha val="6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1)</a:t>
            </a:r>
            <a:endParaRPr lang="vi-VN" sz="4000" b="1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2CFE22"/>
              </a:solidFill>
              <a:effectLst>
                <a:glow rad="101600">
                  <a:schemeClr val="tx1">
                    <a:alpha val="60000"/>
                  </a:schemeClr>
                </a:glo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Trưng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3296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1000780"/>
            <a:ext cx="861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18643"/>
            <a:ext cx="3009901" cy="213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26860"/>
            <a:ext cx="3048000" cy="2114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90281"/>
            <a:ext cx="3048000" cy="2086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67232"/>
            <a:ext cx="3009901" cy="2109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086600" y="4191000"/>
            <a:ext cx="1996649" cy="1286629"/>
            <a:chOff x="8940468" y="904164"/>
            <a:chExt cx="1996649" cy="1286629"/>
          </a:xfrm>
        </p:grpSpPr>
        <p:pic>
          <p:nvPicPr>
            <p:cNvPr id="20" name="Picture 2" descr="E:\GIAO AN\ảnh tài liệu\ytrh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468" y="904164"/>
              <a:ext cx="1996649" cy="128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9307752" y="1341652"/>
              <a:ext cx="131799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err="1">
                  <a:solidFill>
                    <a:srgbClr val="00B0F0"/>
                  </a:solidFill>
                </a:rPr>
                <a:t>đường</a:t>
              </a:r>
              <a:r>
                <a:rPr lang="en-US" sz="1700" b="1" dirty="0">
                  <a:solidFill>
                    <a:srgbClr val="00B0F0"/>
                  </a:solidFill>
                </a:rPr>
                <a:t> </a:t>
              </a:r>
              <a:r>
                <a:rPr lang="en-US" sz="1700" b="1" dirty="0" err="1">
                  <a:solidFill>
                    <a:srgbClr val="00B0F0"/>
                  </a:solidFill>
                </a:rPr>
                <a:t>thủy</a:t>
              </a:r>
              <a:r>
                <a:rPr lang="en-US" sz="1700" b="1" dirty="0">
                  <a:solidFill>
                    <a:srgbClr val="00B0F0"/>
                  </a:solidFill>
                </a:rPr>
                <a:t> </a:t>
              </a:r>
              <a:endParaRPr lang="vi-VN" sz="17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86600" y="2784793"/>
            <a:ext cx="1946733" cy="1330007"/>
            <a:chOff x="9676012" y="2966459"/>
            <a:chExt cx="2211891" cy="1461229"/>
          </a:xfrm>
        </p:grpSpPr>
        <p:pic>
          <p:nvPicPr>
            <p:cNvPr id="27" name="Picture 4" descr="E:\GIAO AN\ảnh tài liệu\dfeewr3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6012" y="2966459"/>
              <a:ext cx="2211891" cy="146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0177398" y="3639178"/>
              <a:ext cx="1403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7030A0"/>
                  </a:solidFill>
                </a:rPr>
                <a:t>đường</a:t>
              </a:r>
              <a:r>
                <a:rPr lang="en-US" b="1" dirty="0">
                  <a:solidFill>
                    <a:srgbClr val="7030A0"/>
                  </a:solidFill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</a:rPr>
                <a:t>sắt</a:t>
              </a:r>
              <a:r>
                <a:rPr lang="en-US" b="1" dirty="0">
                  <a:solidFill>
                    <a:srgbClr val="7030A0"/>
                  </a:solidFill>
                </a:rPr>
                <a:t> </a:t>
              </a:r>
              <a:endParaRPr lang="vi-VN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751" y="5342771"/>
            <a:ext cx="1996649" cy="1286629"/>
            <a:chOff x="-877754" y="2568753"/>
            <a:chExt cx="1996649" cy="1286629"/>
          </a:xfrm>
        </p:grpSpPr>
        <p:pic>
          <p:nvPicPr>
            <p:cNvPr id="17" name="Picture 2" descr="E:\GIAO AN\ảnh tài liệu\ytrh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7754" y="2568753"/>
              <a:ext cx="1996649" cy="128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-502699" y="2920425"/>
              <a:ext cx="1263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70C0"/>
                  </a:solidFill>
                </a:rPr>
                <a:t>đường</a:t>
              </a:r>
              <a:r>
                <a:rPr lang="en-US" sz="1600" b="1" dirty="0">
                  <a:solidFill>
                    <a:srgbClr val="0070C0"/>
                  </a:solidFill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</a:rPr>
                <a:t>hàng</a:t>
              </a:r>
              <a:r>
                <a:rPr lang="en-US" sz="1600" b="1" dirty="0">
                  <a:solidFill>
                    <a:srgbClr val="0070C0"/>
                  </a:solidFill>
                </a:rPr>
                <a:t>     </a:t>
              </a:r>
              <a:r>
                <a:rPr lang="en-US" sz="1600" b="1" dirty="0" err="1">
                  <a:solidFill>
                    <a:srgbClr val="0070C0"/>
                  </a:solidFill>
                </a:rPr>
                <a:t>không</a:t>
              </a:r>
              <a:r>
                <a:rPr lang="en-US" sz="1600" b="1" dirty="0">
                  <a:solidFill>
                    <a:srgbClr val="0070C0"/>
                  </a:solidFill>
                </a:rPr>
                <a:t> </a:t>
              </a:r>
              <a:endParaRPr lang="vi-VN" sz="1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467" y="1856123"/>
            <a:ext cx="1946733" cy="1445048"/>
            <a:chOff x="9118794" y="2717333"/>
            <a:chExt cx="1946733" cy="1219200"/>
          </a:xfrm>
        </p:grpSpPr>
        <p:pic>
          <p:nvPicPr>
            <p:cNvPr id="33" name="Picture 4" descr="E:\GIAO AN\ảnh tài liệu\dfeewr3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8794" y="2717333"/>
              <a:ext cx="194673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9599033" y="3229336"/>
              <a:ext cx="1196161" cy="31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7030A0"/>
                  </a:solidFill>
                </a:rPr>
                <a:t>đường</a:t>
              </a:r>
              <a:r>
                <a:rPr lang="en-US" b="1" dirty="0">
                  <a:solidFill>
                    <a:srgbClr val="7030A0"/>
                  </a:solidFill>
                </a:rPr>
                <a:t> </a:t>
              </a:r>
              <a:r>
                <a:rPr lang="en-US" b="1" dirty="0" err="1">
                  <a:solidFill>
                    <a:srgbClr val="7030A0"/>
                  </a:solidFill>
                </a:rPr>
                <a:t>bộ</a:t>
              </a:r>
              <a:r>
                <a:rPr lang="en-US" b="1" dirty="0">
                  <a:solidFill>
                    <a:srgbClr val="7030A0"/>
                  </a:solidFill>
                </a:rPr>
                <a:t> </a:t>
              </a:r>
              <a:endParaRPr lang="vi-VN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Tiết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127381" cy="5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026" name="Picture 2" descr="C:\Users\Administrator\Downloads\boat-307125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81600"/>
            <a:ext cx="2549146" cy="12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ownloads\bus-34716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9" y="1465625"/>
            <a:ext cx="2440291" cy="15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ownloads\car-306442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52" y="3365348"/>
            <a:ext cx="2565704" cy="12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ClipartKey_1435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491" y="2743200"/>
            <a:ext cx="2183509" cy="18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kisspng-bicycle-vector-graphics-illustration-stock-photogr-changing-phase-may-2-17-5d2309efee17b0.00298057156257739197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371600"/>
            <a:ext cx="2133600" cy="135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ownloads\kisspng-airplane-flight-encapsulated-postscript-computer-i-5aebc7fd669676.74775713152540159742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21559"/>
            <a:ext cx="2882521" cy="18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ownloads\kisspng-clip-art-car-vector-graphics-illustration-motorcyc-transportation-clipart-pink-transportation-pink-t-5d1303c9aef4b7.76044665156152724171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8" y="3236633"/>
            <a:ext cx="2533464" cy="16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istrator\Downloads\pngeg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50448"/>
            <a:ext cx="5155442" cy="17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215955" y="283658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96555" y="2819400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045658" y="276038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24000" y="6324600"/>
            <a:ext cx="279845" cy="287615"/>
          </a:xfrm>
          <a:prstGeom prst="ellipse">
            <a:avLst/>
          </a:prstGeom>
          <a:solidFill>
            <a:srgbClr val="2CFE2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68556" y="6464766"/>
            <a:ext cx="279845" cy="287615"/>
          </a:xfrm>
          <a:prstGeom prst="ellipse">
            <a:avLst/>
          </a:prstGeom>
          <a:solidFill>
            <a:srgbClr val="2CFE2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239000" y="4665385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330922" y="4709253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72755" y="4709254"/>
            <a:ext cx="279845" cy="287615"/>
          </a:xfrm>
          <a:prstGeom prst="ellipse">
            <a:avLst/>
          </a:prstGeom>
          <a:solidFill>
            <a:srgbClr val="2CFE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5422" y="793956"/>
            <a:ext cx="569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vẽ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tranh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về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phương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tiện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giao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EECE1">
                    <a:lumMod val="25000"/>
                  </a:srgbClr>
                </a:solidFill>
              </a:rPr>
              <a:t>thông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4600" y="5562600"/>
            <a:ext cx="990600" cy="459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3 </a:t>
            </a:r>
          </a:p>
        </p:txBody>
      </p:sp>
      <p:pic>
        <p:nvPicPr>
          <p:cNvPr id="1026" name="Picture 2" descr="E:\GIAO AN\SGV lop 2\sgv chân trời sáng tạo lớp 2\hình minh họa giáo án\4\fd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4" y="4113685"/>
            <a:ext cx="3751908" cy="23483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E:\GIAO AN\SGV lop 2\sgv chân trời sáng tạo lớp 2\hình minh họa giáo án\4\ffgfdg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88965"/>
            <a:ext cx="2876550" cy="2075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E:\GIAO AN\SGV lop 2\sgv chân trời sáng tạo lớp 2\hình minh họa giáo án\4\ffsfg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219910" cy="28168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87038" y="3234372"/>
            <a:ext cx="990600" cy="459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1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4206" y="6232351"/>
            <a:ext cx="990600" cy="459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Bước 2 </a:t>
            </a: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7907" y="2969568"/>
            <a:ext cx="990600" cy="4594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pic>
        <p:nvPicPr>
          <p:cNvPr id="3074" name="Picture 2" descr="E:\GIAO AN\SGV lop 2\sgv chân trời sáng tạo lớp 2\hình minh họa giáo án\4\nmbbn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77833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sgv chân trời sáng tạo lớp 2\hình minh họa giáo án\4\mn,m ,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26" y="457200"/>
            <a:ext cx="383361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4\mn,mn,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65" y="3429000"/>
            <a:ext cx="4780802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693291" y="3007142"/>
            <a:ext cx="990600" cy="4594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2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67200" y="6171084"/>
            <a:ext cx="990600" cy="4594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3 </a:t>
            </a:r>
          </a:p>
        </p:txBody>
      </p:sp>
    </p:spTree>
    <p:extLst>
      <p:ext uri="{BB962C8B-B14F-4D97-AF65-F5344CB8AC3E}">
        <p14:creationId xmlns:p14="http://schemas.microsoft.com/office/powerpoint/2010/main" val="18824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50331" y="1295400"/>
            <a:ext cx="990600" cy="4594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504D">
                    <a:lumMod val="50000"/>
                  </a:srgbClr>
                </a:solidFill>
              </a:rPr>
              <a:t>B</a:t>
            </a:r>
            <a:r>
              <a:rPr lang="vi-VN" dirty="0">
                <a:solidFill>
                  <a:schemeClr val="tx1"/>
                </a:solidFill>
              </a:rPr>
              <a:t>ước 3 </a:t>
            </a:r>
          </a:p>
        </p:txBody>
      </p:sp>
      <p:pic>
        <p:nvPicPr>
          <p:cNvPr id="2050" name="Picture 2" descr="E:\GIAO AN\SGV lop 2\sgv chân trời sáng tạo lớp 2\hình minh họa giáo án\4\ds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2766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4\ưdwf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937663" cy="3590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E:\GIAO AN\SGV lop 2\sgv chân trời sáng tạo lớp 2\hình minh họa giáo án\4\dsfdfv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4088056" cy="3077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657600" y="835968"/>
            <a:ext cx="990600" cy="4594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57400" y="6172200"/>
            <a:ext cx="990600" cy="4594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2 </a:t>
            </a:r>
          </a:p>
        </p:txBody>
      </p:sp>
    </p:spTree>
    <p:extLst>
      <p:ext uri="{BB962C8B-B14F-4D97-AF65-F5344CB8AC3E}">
        <p14:creationId xmlns:p14="http://schemas.microsoft.com/office/powerpoint/2010/main" val="41227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022" y="267785"/>
            <a:ext cx="569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4\hjghjhu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3928"/>
            <a:ext cx="4114799" cy="2306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E:\GIAO AN\SGV lop 2\sgv chân trời sáng tạo lớp 2\hình minh họa giáo án\4\unname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4267200"/>
            <a:ext cx="3678799" cy="219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 descr="E:\GIAO AN\SGV lop 2\sgv chân trời sáng tạo lớp 2\hình minh họa giáo án\4\ve-tranh-de-tai-an-toan-giao-thong-duong-thuy-lop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29185"/>
            <a:ext cx="3776199" cy="2804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4\ggr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0" y="3601757"/>
            <a:ext cx="4144370" cy="2733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275"/>
            <a:ext cx="4648200" cy="3057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GIAO AN\SGV lop 2\sgv chân trời sáng tạo lớp 2\hình minh họa giáo án\4\gf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72608"/>
            <a:ext cx="5791200" cy="2980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2" name="Picture 4" descr="E:\GIAO AN\SGV lop 2\sgv chân trời sáng tạo lớp 2\hình minh họa giáo án\4\tranh-to-mau-phuong-tien-giao-thong_2703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495">
            <a:off x="5586968" y="762722"/>
            <a:ext cx="2971800" cy="2039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066800"/>
            <a:ext cx="644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8382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26658"/>
            <a:ext cx="4953000" cy="42634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</TotalTime>
  <Words>208</Words>
  <Application>Microsoft Office PowerPoint</Application>
  <PresentationFormat>On-screen Show (4:3)</PresentationFormat>
  <Paragraphs>44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203</cp:revision>
  <dcterms:created xsi:type="dcterms:W3CDTF">2020-08-13T08:18:23Z</dcterms:created>
  <dcterms:modified xsi:type="dcterms:W3CDTF">2022-10-17T07:15:55Z</dcterms:modified>
</cp:coreProperties>
</file>